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84888d62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84888d62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84888d62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84888d62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3585eb7f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3585eb7f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84888d62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84888d62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84888d62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84888d62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84888d62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84888d62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84888d62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84888d62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84888d62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84888d62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84888d62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e84888d62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84888d62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84888d62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35e05ed7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35e05ed7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84888d62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e84888d62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35e05ed7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35e05ed7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35e05ed7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35e05ed7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3585eb7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3585eb7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https://medium.com/@errazkim/computing-the-convex-hull-in-python-60a6087e0faa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35e05ed7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35e05ed7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35e05ed7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35e05ed7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3585eb7f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3585eb7f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84888d62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84888d62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Modelagem com Octree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43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apresentado para a disciplina de Modelagem Computacional - 2023.2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Rodrigo Lucas Soares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Percorrer a Árvore</a:t>
            </a: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00" y="1901300"/>
            <a:ext cx="2645267" cy="298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4148400" y="1990300"/>
            <a:ext cx="4849500" cy="18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Salvar Árvore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Pegar vértices dos Voxels “cheios”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Operações booleanas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Procedimentos de análise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Interseção Raio Caixa</a:t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875" y="185385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5397875" y="843950"/>
            <a:ext cx="3327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https://www.scratchapixel.com/lessons/3d-basic-rendering/minimal-ray-tracer-rendering-simple-shapes/ray-box-intersection.html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Esfera</a:t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13" y="2006250"/>
            <a:ext cx="2605659" cy="260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471" y="2006250"/>
            <a:ext cx="2596643" cy="260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514" y="2006250"/>
            <a:ext cx="2605674" cy="260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1377200" y="4727825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4206450" y="4759800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6960013" y="4759800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Cilíndro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1377200" y="4727825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4206450" y="4759800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6960013" y="4759800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63" y="1990263"/>
            <a:ext cx="2610182" cy="26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969" y="1990263"/>
            <a:ext cx="2605666" cy="26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035" y="2006250"/>
            <a:ext cx="2596634" cy="26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1377200" y="4727825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4206450" y="4759800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6960013" y="4759800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25" y="1990263"/>
            <a:ext cx="2605659" cy="260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496" y="2006250"/>
            <a:ext cx="2596618" cy="26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052" y="2006250"/>
            <a:ext cx="2596643" cy="26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União</a:t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2829675" y="4706875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Antes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5658925" y="4738850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Após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913" y="1969313"/>
            <a:ext cx="2610213" cy="26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526" y="1985300"/>
            <a:ext cx="2601150" cy="26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Interseção</a:t>
            </a:r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2829675" y="4706875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Antes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5658925" y="4738850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Após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913" y="1969313"/>
            <a:ext cx="2610213" cy="26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526" y="2006250"/>
            <a:ext cx="2575728" cy="25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</a:t>
            </a:r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2829675" y="4706875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Antes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5658925" y="4738850"/>
            <a:ext cx="73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Após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913" y="1969313"/>
            <a:ext cx="2610213" cy="26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526" y="2006250"/>
            <a:ext cx="2575728" cy="25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Tema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375" y="1853850"/>
            <a:ext cx="29848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Introdução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Metodologia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Algoritmo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Demonstração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Conclusão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Raytracing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 b="0" l="21500" r="28253" t="10297"/>
          <a:stretch/>
        </p:blipFill>
        <p:spPr>
          <a:xfrm>
            <a:off x="1468960" y="1853850"/>
            <a:ext cx="3103040" cy="31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4">
            <a:alphaModFix/>
          </a:blip>
          <a:srcRect b="0" l="21859" r="28232" t="11480"/>
          <a:stretch/>
        </p:blipFill>
        <p:spPr>
          <a:xfrm>
            <a:off x="4978750" y="1863975"/>
            <a:ext cx="3103048" cy="309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Octree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Estrutura de árvore com 8 nós filhos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Construída subdividindo o espaço em 8 partes iguais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Utiliza como base uma primitiva </a:t>
            </a:r>
            <a:endParaRPr sz="1500"/>
          </a:p>
        </p:txBody>
      </p:sp>
      <p:sp>
        <p:nvSpPr>
          <p:cNvPr id="105" name="Google Shape;105;p16"/>
          <p:cNvSpPr/>
          <p:nvPr/>
        </p:nvSpPr>
        <p:spPr>
          <a:xfrm>
            <a:off x="7047213" y="682000"/>
            <a:ext cx="220500" cy="19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5707900" y="1119150"/>
            <a:ext cx="220500" cy="199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6101725" y="1119150"/>
            <a:ext cx="220500" cy="199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6495550" y="1119150"/>
            <a:ext cx="220500" cy="199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6834325" y="1119150"/>
            <a:ext cx="220500" cy="19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7228150" y="1119150"/>
            <a:ext cx="220500" cy="199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7621975" y="1119150"/>
            <a:ext cx="220500" cy="199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7957950" y="1119150"/>
            <a:ext cx="220500" cy="199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8351775" y="1119150"/>
            <a:ext cx="220500" cy="199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5512388" y="1599013"/>
            <a:ext cx="220500" cy="199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5906213" y="1599013"/>
            <a:ext cx="220500" cy="199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6300038" y="1599013"/>
            <a:ext cx="220500" cy="199500"/>
          </a:xfrm>
          <a:prstGeom prst="ellipse">
            <a:avLst/>
          </a:prstGeom>
          <a:solidFill>
            <a:srgbClr val="0C0C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6638813" y="1599013"/>
            <a:ext cx="220500" cy="199500"/>
          </a:xfrm>
          <a:prstGeom prst="ellipse">
            <a:avLst/>
          </a:prstGeom>
          <a:solidFill>
            <a:srgbClr val="0C0C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7032638" y="1599013"/>
            <a:ext cx="220500" cy="199500"/>
          </a:xfrm>
          <a:prstGeom prst="ellipse">
            <a:avLst/>
          </a:prstGeom>
          <a:solidFill>
            <a:srgbClr val="0C0C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7426463" y="1599013"/>
            <a:ext cx="220500" cy="199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7762438" y="1599013"/>
            <a:ext cx="220500" cy="199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8156263" y="1599013"/>
            <a:ext cx="220500" cy="199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" name="Google Shape;122;p16"/>
          <p:cNvCxnSpPr>
            <a:stCxn id="106" idx="7"/>
            <a:endCxn id="105" idx="3"/>
          </p:cNvCxnSpPr>
          <p:nvPr/>
        </p:nvCxnSpPr>
        <p:spPr>
          <a:xfrm flipH="1" rot="10800000">
            <a:off x="5896109" y="852266"/>
            <a:ext cx="11835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>
            <a:stCxn id="107" idx="7"/>
            <a:endCxn id="105" idx="3"/>
          </p:cNvCxnSpPr>
          <p:nvPr/>
        </p:nvCxnSpPr>
        <p:spPr>
          <a:xfrm flipH="1" rot="10800000">
            <a:off x="6289934" y="852266"/>
            <a:ext cx="7896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>
            <a:endCxn id="105" idx="3"/>
          </p:cNvCxnSpPr>
          <p:nvPr/>
        </p:nvCxnSpPr>
        <p:spPr>
          <a:xfrm flipH="1" rot="10800000">
            <a:off x="6683804" y="852284"/>
            <a:ext cx="3957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6"/>
          <p:cNvCxnSpPr>
            <a:stCxn id="109" idx="0"/>
            <a:endCxn id="105" idx="4"/>
          </p:cNvCxnSpPr>
          <p:nvPr/>
        </p:nvCxnSpPr>
        <p:spPr>
          <a:xfrm flipH="1" rot="10800000">
            <a:off x="6944575" y="881550"/>
            <a:ext cx="21300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6"/>
          <p:cNvCxnSpPr>
            <a:stCxn id="105" idx="4"/>
            <a:endCxn id="110" idx="0"/>
          </p:cNvCxnSpPr>
          <p:nvPr/>
        </p:nvCxnSpPr>
        <p:spPr>
          <a:xfrm>
            <a:off x="7157463" y="881500"/>
            <a:ext cx="18090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6"/>
          <p:cNvCxnSpPr>
            <a:stCxn id="111" idx="1"/>
            <a:endCxn id="105" idx="5"/>
          </p:cNvCxnSpPr>
          <p:nvPr/>
        </p:nvCxnSpPr>
        <p:spPr>
          <a:xfrm rot="10800000">
            <a:off x="7235466" y="852266"/>
            <a:ext cx="4188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6"/>
          <p:cNvCxnSpPr>
            <a:stCxn id="112" idx="1"/>
            <a:endCxn id="105" idx="5"/>
          </p:cNvCxnSpPr>
          <p:nvPr/>
        </p:nvCxnSpPr>
        <p:spPr>
          <a:xfrm rot="10800000">
            <a:off x="7235441" y="852266"/>
            <a:ext cx="7548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6"/>
          <p:cNvCxnSpPr>
            <a:stCxn id="113" idx="1"/>
            <a:endCxn id="105" idx="5"/>
          </p:cNvCxnSpPr>
          <p:nvPr/>
        </p:nvCxnSpPr>
        <p:spPr>
          <a:xfrm rot="10800000">
            <a:off x="7235366" y="852266"/>
            <a:ext cx="11487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6"/>
          <p:cNvCxnSpPr>
            <a:stCxn id="114" idx="7"/>
            <a:endCxn id="109" idx="3"/>
          </p:cNvCxnSpPr>
          <p:nvPr/>
        </p:nvCxnSpPr>
        <p:spPr>
          <a:xfrm flipH="1" rot="10800000">
            <a:off x="5700596" y="1289529"/>
            <a:ext cx="11661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6"/>
          <p:cNvCxnSpPr>
            <a:stCxn id="115" idx="7"/>
            <a:endCxn id="109" idx="3"/>
          </p:cNvCxnSpPr>
          <p:nvPr/>
        </p:nvCxnSpPr>
        <p:spPr>
          <a:xfrm flipH="1" rot="10800000">
            <a:off x="6094421" y="1289529"/>
            <a:ext cx="7722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6"/>
          <p:cNvCxnSpPr>
            <a:stCxn id="116" idx="7"/>
            <a:endCxn id="109" idx="3"/>
          </p:cNvCxnSpPr>
          <p:nvPr/>
        </p:nvCxnSpPr>
        <p:spPr>
          <a:xfrm flipH="1" rot="10800000">
            <a:off x="6488246" y="1289529"/>
            <a:ext cx="3783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6"/>
          <p:cNvCxnSpPr>
            <a:stCxn id="117" idx="0"/>
            <a:endCxn id="109" idx="4"/>
          </p:cNvCxnSpPr>
          <p:nvPr/>
        </p:nvCxnSpPr>
        <p:spPr>
          <a:xfrm flipH="1" rot="10800000">
            <a:off x="6749063" y="1318513"/>
            <a:ext cx="195600" cy="2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6"/>
          <p:cNvCxnSpPr>
            <a:stCxn id="118" idx="0"/>
            <a:endCxn id="109" idx="4"/>
          </p:cNvCxnSpPr>
          <p:nvPr/>
        </p:nvCxnSpPr>
        <p:spPr>
          <a:xfrm rot="10800000">
            <a:off x="6944588" y="1318513"/>
            <a:ext cx="198300" cy="2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6"/>
          <p:cNvCxnSpPr>
            <a:stCxn id="119" idx="1"/>
            <a:endCxn id="109" idx="5"/>
          </p:cNvCxnSpPr>
          <p:nvPr/>
        </p:nvCxnSpPr>
        <p:spPr>
          <a:xfrm rot="10800000">
            <a:off x="7022554" y="1289529"/>
            <a:ext cx="4362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6"/>
          <p:cNvCxnSpPr>
            <a:stCxn id="120" idx="1"/>
            <a:endCxn id="109" idx="5"/>
          </p:cNvCxnSpPr>
          <p:nvPr/>
        </p:nvCxnSpPr>
        <p:spPr>
          <a:xfrm rot="10800000">
            <a:off x="7022529" y="1289529"/>
            <a:ext cx="7722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6"/>
          <p:cNvCxnSpPr>
            <a:stCxn id="121" idx="1"/>
            <a:endCxn id="109" idx="5"/>
          </p:cNvCxnSpPr>
          <p:nvPr/>
        </p:nvCxnSpPr>
        <p:spPr>
          <a:xfrm rot="10800000">
            <a:off x="7022454" y="1289529"/>
            <a:ext cx="11661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6"/>
          <p:cNvCxnSpPr>
            <a:stCxn id="139" idx="0"/>
            <a:endCxn id="139" idx="2"/>
          </p:cNvCxnSpPr>
          <p:nvPr/>
        </p:nvCxnSpPr>
        <p:spPr>
          <a:xfrm>
            <a:off x="2191875" y="3142775"/>
            <a:ext cx="0" cy="7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6"/>
          <p:cNvCxnSpPr>
            <a:stCxn id="139" idx="1"/>
            <a:endCxn id="139" idx="3"/>
          </p:cNvCxnSpPr>
          <p:nvPr/>
        </p:nvCxnSpPr>
        <p:spPr>
          <a:xfrm>
            <a:off x="1797075" y="3499625"/>
            <a:ext cx="78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675" y="2024124"/>
            <a:ext cx="2825526" cy="28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Primitivas</a:t>
            </a:r>
            <a:endParaRPr/>
          </a:p>
        </p:txBody>
      </p:sp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Esfera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Utilizando o </a:t>
            </a:r>
            <a:r>
              <a:rPr i="1" lang="pt-BR" sz="1500"/>
              <a:t>raio</a:t>
            </a:r>
            <a:r>
              <a:rPr lang="pt-BR" sz="1500"/>
              <a:t> e distância de centro a ponto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Bloco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Utilizando os pontos extremos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Cilindro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Cone</a:t>
            </a:r>
            <a:endParaRPr sz="150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2785750"/>
            <a:ext cx="3383149" cy="19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477" y="730863"/>
            <a:ext cx="1118151" cy="171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160" name="Google Shape;160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Criação das classes de primitivas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Criação da classe Voxel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Criação da Função </a:t>
            </a:r>
            <a:r>
              <a:rPr i="1" lang="pt-BR" sz="1500"/>
              <a:t>BuildOctree </a:t>
            </a:r>
            <a:r>
              <a:rPr lang="pt-BR" sz="1500"/>
              <a:t>e Função </a:t>
            </a:r>
            <a:r>
              <a:rPr i="1" lang="pt-BR" sz="1500"/>
              <a:t>Classify</a:t>
            </a:r>
            <a:endParaRPr i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Algoritmos para percorrer a árvore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União, Interseção e diferença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Renderização em Wirefram com OpenGL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Renderização utilizando Monte-Carlo </a:t>
            </a:r>
            <a:r>
              <a:rPr i="1" lang="pt-BR" sz="1500"/>
              <a:t>Raytracing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interseção raio-caixa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01" y="2093075"/>
            <a:ext cx="4324700" cy="2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688" y="1424425"/>
            <a:ext cx="3811410" cy="3230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e Métodos Principais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